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8" r:id="rId11"/>
    <p:sldId id="269" r:id="rId12"/>
    <p:sldId id="263" r:id="rId13"/>
    <p:sldId id="264" r:id="rId14"/>
    <p:sldId id="270" r:id="rId15"/>
    <p:sldId id="265" r:id="rId16"/>
  </p:sldIdLst>
  <p:sldSz cx="18288000" cy="10287000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Poppins" panose="00000500000000000000" pitchFamily="2" charset="-18"/>
      <p:regular r:id="rId22"/>
      <p:bold r:id="rId23"/>
      <p:italic r:id="rId24"/>
      <p:boldItalic r:id="rId25"/>
    </p:embeddedFont>
    <p:embeddedFont>
      <p:font typeface="Poppins Light" panose="00000400000000000000" pitchFamily="2" charset="-18"/>
      <p:regular r:id="rId26"/>
      <p:italic r:id="rId27"/>
    </p:embeddedFont>
    <p:embeddedFont>
      <p:font typeface="Poppins Medium" panose="00000600000000000000" pitchFamily="2" charset="-18"/>
      <p:regular r:id="rId28"/>
      <p:italic r:id="rId29"/>
    </p:embeddedFont>
    <p:embeddedFont>
      <p:font typeface="Telegraf" panose="020B0604020202020204" charset="-18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315" autoAdjust="0"/>
  </p:normalViewPr>
  <p:slideViewPr>
    <p:cSldViewPr>
      <p:cViewPr varScale="1">
        <p:scale>
          <a:sx n="96" d="100"/>
          <a:sy n="96" d="100"/>
        </p:scale>
        <p:origin x="8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005C9-AF4C-4FFE-B534-E0C98D900960}" type="datetimeFigureOut">
              <a:rPr lang="cs-CZ" smtClean="0"/>
              <a:t>18.01.2026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BB13-FF43-4468-84F9-77AF2A67B45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862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000" dirty="0"/>
              <a:t>Dobrý den,</a:t>
            </a:r>
          </a:p>
          <a:p>
            <a:r>
              <a:rPr lang="cs-CZ" sz="2000" dirty="0"/>
              <a:t>kouzla existují jen jsme pro to neměli správný hardware.</a:t>
            </a:r>
          </a:p>
          <a:p>
            <a:r>
              <a:rPr lang="cs-CZ" sz="2000" dirty="0"/>
              <a:t>Jmenuji se Josef Strachoň a rád bych vám představil svou ročníkovou práci, která se zabývá vytvořením vlastního laser gamu.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3743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Komunikace mezi moduly</a:t>
            </a:r>
          </a:p>
          <a:p>
            <a:r>
              <a:rPr lang="cs-CZ" dirty="0"/>
              <a:t>Často jsem se potkal s problémem že moduly nekomunikovaly tak jak měli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135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Zpracování pohybu</a:t>
            </a:r>
          </a:p>
          <a:p>
            <a:r>
              <a:rPr lang="cs-CZ" dirty="0"/>
              <a:t>I dnes nemám nejpřesnější snímání pohybu a mám výchylky jak později sami uvidíte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126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mi toho velice přinesl</a:t>
            </a:r>
          </a:p>
          <a:p>
            <a:r>
              <a:rPr lang="cs-CZ" dirty="0"/>
              <a:t>Funkční prototyp který jsem vytvořil</a:t>
            </a:r>
          </a:p>
          <a:p>
            <a:r>
              <a:rPr lang="cs-CZ" dirty="0"/>
              <a:t>Dobrý pocit ze splněných cílů</a:t>
            </a:r>
          </a:p>
          <a:p>
            <a:r>
              <a:rPr lang="cs-CZ" dirty="0"/>
              <a:t>Zkušenosti se zapojením mnou vytvořeným návrhem</a:t>
            </a:r>
          </a:p>
          <a:p>
            <a:r>
              <a:rPr lang="cs-CZ" dirty="0"/>
              <a:t>Propojení myšlenky a reality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598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projektu chci dále pokračovat</a:t>
            </a:r>
          </a:p>
          <a:p>
            <a:r>
              <a:rPr lang="cs-CZ" dirty="0"/>
              <a:t>Určitě chci z prototypu udělat finální produktovou verzi</a:t>
            </a:r>
          </a:p>
          <a:p>
            <a:r>
              <a:rPr lang="cs-CZ" dirty="0"/>
              <a:t>Dokončit zbývající cíle projektu</a:t>
            </a:r>
          </a:p>
          <a:p>
            <a:r>
              <a:rPr lang="cs-CZ" dirty="0"/>
              <a:t>Vytvořit herní módy</a:t>
            </a:r>
          </a:p>
          <a:p>
            <a:r>
              <a:rPr lang="cs-CZ" dirty="0"/>
              <a:t>Navrhnout a nechat si vyrobit vlastní PCB desku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645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0F7A7-165F-4C32-8262-D4B765D1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68800445-60B6-B95D-B0E5-E652817D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FE1E8525-85DD-F1AB-D07F-C4E698A1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Nyní vám krátce ukážu reálný výstup z tohoto prototypu.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476A21C-3882-7608-8C87-DDE0433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430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Děkuji vám za vaši pozornost a nyní vám dávám prostor pro dotazy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336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vznikl z mého dlouhodobého zájmu o elektroniku a hry</a:t>
            </a:r>
          </a:p>
          <a:p>
            <a:r>
              <a:rPr lang="cs-CZ" dirty="0"/>
              <a:t>Chtěl jsem vytvořit hru, která není jen softwarová, ale je přímo propojená s vlastním hardwarem.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492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 současném stavu zajišťuje základní funkce potřebné pro ovládání hry.</a:t>
            </a:r>
          </a:p>
          <a:p>
            <a:r>
              <a:rPr lang="cs-CZ" dirty="0"/>
              <a:t>Momentálně snímám orientaci hůlky jak po své ose tak i vůči SEVERU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204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Data o orientaci zpracovávám v řídící jednotce ESP32, kde data vyhodnocuji a posílám na server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34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 vyhodnocení dat okamžitě dávám hráči zpětnou vazbu pomocí modulů na hůlce</a:t>
            </a:r>
          </a:p>
          <a:p>
            <a:r>
              <a:rPr lang="cs-CZ" dirty="0"/>
              <a:t>O modulech na hůlce vám povím později v této prezentaci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016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můžeme vidět velice zjednodušenou architekturu řešení</a:t>
            </a:r>
          </a:p>
          <a:p>
            <a:r>
              <a:rPr lang="cs-CZ" dirty="0"/>
              <a:t>Moduly na hůlce pošlou data do řídící jednotky a ta dá zpětnou vazbu hráči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758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seznam použitého hardwaru</a:t>
            </a:r>
          </a:p>
          <a:p>
            <a:r>
              <a:rPr lang="cs-CZ" dirty="0"/>
              <a:t>ESP32-C6 – řídicí a komunikační jednotka</a:t>
            </a:r>
          </a:p>
          <a:p>
            <a:r>
              <a:rPr lang="cs-CZ" dirty="0"/>
              <a:t>IMU senzor – snímání rotace a zrychlení</a:t>
            </a:r>
          </a:p>
          <a:p>
            <a:r>
              <a:rPr lang="cs-CZ" dirty="0"/>
              <a:t>Magnetometr – určení orientace vůči severu</a:t>
            </a:r>
          </a:p>
          <a:p>
            <a:r>
              <a:rPr lang="cs-CZ" dirty="0"/>
              <a:t>Digitální dotykový senzor – uživatelský vstup</a:t>
            </a:r>
          </a:p>
          <a:p>
            <a:r>
              <a:rPr lang="cs-CZ" dirty="0"/>
              <a:t>Laser – vizuální zpětná vazba</a:t>
            </a:r>
          </a:p>
          <a:p>
            <a:r>
              <a:rPr lang="cs-CZ" dirty="0"/>
              <a:t>RGB LED dioda – stavová zpětná vazba</a:t>
            </a:r>
          </a:p>
          <a:p>
            <a:r>
              <a:rPr lang="cs-CZ" dirty="0"/>
              <a:t>PWM MOSFET modul – spínání výkonových prvků</a:t>
            </a:r>
          </a:p>
          <a:p>
            <a:r>
              <a:rPr lang="cs-CZ" dirty="0"/>
              <a:t>Vibrační motor – haptická zpětná vazba</a:t>
            </a:r>
          </a:p>
          <a:p>
            <a:r>
              <a:rPr lang="cs-CZ" dirty="0"/>
              <a:t>Nabíječka TP4056 s ochranou – řízení nabíjení článku</a:t>
            </a:r>
          </a:p>
          <a:p>
            <a:r>
              <a:rPr lang="cs-CZ" dirty="0"/>
              <a:t>Li-ion článek 18650 – napájení zařízení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835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Nejdůležitější část projektu je samotná hůlka kterou jsem sestavil</a:t>
            </a:r>
          </a:p>
          <a:p>
            <a:r>
              <a:rPr lang="cs-CZ" dirty="0"/>
              <a:t>Vývoj mi zabral značné množství času, ale výsledkem je funkční prototyp, na kterém lze demonstrovat celé řešení.</a:t>
            </a:r>
          </a:p>
          <a:p>
            <a:r>
              <a:rPr lang="cs-CZ" dirty="0"/>
              <a:t>Sám vývoj mě toho spoustu naučil v oblasti spojení hardwaru a softwaru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733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Žádný projekt se neobejde bez výzev a že tenhle projekt jich měl spoustu</a:t>
            </a:r>
          </a:p>
          <a:p>
            <a:r>
              <a:rPr lang="cs-CZ" dirty="0"/>
              <a:t>Ale jak jedem moudrý muž řekl "Neúspěch je klíčem k úspěchu. Každá chyba nás něčemu naučí" tak jsem se nevzdal a pracoval dál</a:t>
            </a:r>
          </a:p>
          <a:p>
            <a:r>
              <a:rPr lang="cs-CZ" dirty="0"/>
              <a:t>Mezi hlavní technické výzvy patří</a:t>
            </a:r>
          </a:p>
          <a:p>
            <a:r>
              <a:rPr lang="cs-CZ" dirty="0"/>
              <a:t>Stabilita napájení - Nemám tak velké zkušenosti a často byl problém se zapojením a pájením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7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V="1">
            <a:off x="13679266" y="7345007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0" y="6358365"/>
                </a:moveTo>
                <a:lnTo>
                  <a:pt x="6312122" y="6358365"/>
                </a:lnTo>
                <a:lnTo>
                  <a:pt x="6312122" y="0"/>
                </a:lnTo>
                <a:lnTo>
                  <a:pt x="0" y="0"/>
                </a:lnTo>
                <a:lnTo>
                  <a:pt x="0" y="635836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flipV="1">
            <a:off x="1028700" y="9248775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flipV="1">
            <a:off x="1028700" y="8378428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1536350" y="3822700"/>
            <a:ext cx="15215300" cy="284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Laser Wand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07041"/>
            <a:ext cx="3115477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Josef Strachoň, 3ITB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7517" y="6394346"/>
            <a:ext cx="2292965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Kouzla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existují</a:t>
            </a:r>
            <a:endParaRPr lang="en-US" sz="26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10339" y="8707041"/>
            <a:ext cx="3348961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Bc. Vratislav Medřický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3A3A1CF-E13E-A5FC-98CD-97839A78A4DF}"/>
              </a:ext>
            </a:extLst>
          </p:cNvPr>
          <p:cNvSpPr txBox="1"/>
          <p:nvPr/>
        </p:nvSpPr>
        <p:spPr>
          <a:xfrm>
            <a:off x="246943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BDFAB86-E201-13CD-C5AF-007F96AD4000}"/>
              </a:ext>
            </a:extLst>
          </p:cNvPr>
          <p:cNvSpPr/>
          <p:nvPr/>
        </p:nvSpPr>
        <p:spPr>
          <a:xfrm flipH="1">
            <a:off x="18465378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872786AC-A778-3820-B1A9-962634015FCC}"/>
              </a:ext>
            </a:extLst>
          </p:cNvPr>
          <p:cNvGrpSpPr/>
          <p:nvPr/>
        </p:nvGrpSpPr>
        <p:grpSpPr>
          <a:xfrm>
            <a:off x="33604200" y="5229309"/>
            <a:ext cx="16230600" cy="3188788"/>
            <a:chOff x="1028700" y="5229309"/>
            <a:chExt cx="16230600" cy="3188788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DA600A49-3C55-70A2-7CBF-1E7041DED50F}"/>
                </a:ext>
              </a:extLst>
            </p:cNvPr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699F2430-5AB2-03BE-E609-41261B5B68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9E5C4C48-F5AD-7BD6-6B6F-728FF19EB3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5" name="Skupina 34">
              <a:extLst>
                <a:ext uri="{FF2B5EF4-FFF2-40B4-BE49-F238E27FC236}">
                  <a16:creationId xmlns:a16="http://schemas.microsoft.com/office/drawing/2014/main" id="{C75B226D-0691-DAA6-8803-A539F695D201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46" name="Group 7">
                <a:extLst>
                  <a:ext uri="{FF2B5EF4-FFF2-40B4-BE49-F238E27FC236}">
                    <a16:creationId xmlns:a16="http://schemas.microsoft.com/office/drawing/2014/main" id="{BCA6FAEC-2E3F-7F31-036F-FE4DC046AA3C}"/>
                  </a:ext>
                </a:extLst>
              </p:cNvPr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48" name="Freeform 8">
                  <a:extLst>
                    <a:ext uri="{FF2B5EF4-FFF2-40B4-BE49-F238E27FC236}">
                      <a16:creationId xmlns:a16="http://schemas.microsoft.com/office/drawing/2014/main" id="{946F87A1-3135-5079-8109-FB1D6624E8D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23172FD3-5703-E688-F6A1-4FF02A463E67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AE5DE82C-94C5-D50D-89B3-E72AAB4C3156}"/>
                  </a:ext>
                </a:extLst>
              </p:cNvPr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36" name="Skupina 35">
              <a:extLst>
                <a:ext uri="{FF2B5EF4-FFF2-40B4-BE49-F238E27FC236}">
                  <a16:creationId xmlns:a16="http://schemas.microsoft.com/office/drawing/2014/main" id="{9E901AED-E7CC-4488-B168-6F07AA764048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42" name="Group 10">
                <a:extLst>
                  <a:ext uri="{FF2B5EF4-FFF2-40B4-BE49-F238E27FC236}">
                    <a16:creationId xmlns:a16="http://schemas.microsoft.com/office/drawing/2014/main" id="{BB349BDE-CD95-3B33-FD23-73DD89FE28B1}"/>
                  </a:ext>
                </a:extLst>
              </p:cNvPr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44" name="Freeform 11">
                  <a:extLst>
                    <a:ext uri="{FF2B5EF4-FFF2-40B4-BE49-F238E27FC236}">
                      <a16:creationId xmlns:a16="http://schemas.microsoft.com/office/drawing/2014/main" id="{35549E2D-A1C7-2190-0E8C-C97AC8B672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2D70FA6C-08E4-F621-11ED-345C3A955004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762D10EA-AAA5-D304-969C-7F85E626CF4E}"/>
                  </a:ext>
                </a:extLst>
              </p:cNvPr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37" name="Skupina 36">
              <a:extLst>
                <a:ext uri="{FF2B5EF4-FFF2-40B4-BE49-F238E27FC236}">
                  <a16:creationId xmlns:a16="http://schemas.microsoft.com/office/drawing/2014/main" id="{7CA00B42-6BA4-52DA-41B8-0A3D06DE01DE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38" name="Group 13">
                <a:extLst>
                  <a:ext uri="{FF2B5EF4-FFF2-40B4-BE49-F238E27FC236}">
                    <a16:creationId xmlns:a16="http://schemas.microsoft.com/office/drawing/2014/main" id="{954F7D23-ADE3-C087-4605-7FB900377F5D}"/>
                  </a:ext>
                </a:extLst>
              </p:cNvPr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1108B83-6602-3FB3-433C-17B91E111E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CBD6B76B-66B0-B774-46E2-F133E10FB7ED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1B2A9686-111A-A8B1-7AEE-93A62F26BABA}"/>
                  </a:ext>
                </a:extLst>
              </p:cNvPr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13609-0A33-FFE4-9052-A1D23110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AA23C2-44F0-0F2D-0F60-5466DD1589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A16B99-F8FB-1788-C0A9-FB1EB4BDDD96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765C3-2227-14B5-8AF9-CE01917CC30D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81710CB-AE24-0B18-01C0-BEF9666FD2DE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F1A4638-4F76-7EEE-81BD-65052379AF00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DE952CB-8FA4-3A11-346F-89A9FA498845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66DD942-FFEF-846A-B9A8-392BED8F5CF6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2A51884-7830-6DA6-366F-A9770472AC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57D524-4BEC-D655-C7E8-58FB62C8A425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BF74B80-CFB9-6915-962E-824266EA92C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064E331-D221-C768-9EBD-DAF74E3BA0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AD578-4D35-7825-14E9-93C4CEB9673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DEB459-17A1-8119-870A-6A8A1B481852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72F36BE-40B7-B198-0005-873BAD31841C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1B43816-0EEC-E471-D0E0-9560AD579C49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CD9C6C5-EE36-0170-60FD-76F3A525E0A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40C9168-8C2F-90D7-E7D3-4E046040F991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FC29DF0-1252-A50D-20CD-F475FB62F90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7D999985-ED1C-C4F7-8911-EAE296F19C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CE691940-E7F3-9E1B-BF72-BD933C65B569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7BB59638-6169-EFD6-8E54-B291B5A2CB44}"/>
              </a:ext>
            </a:extLst>
          </p:cNvPr>
          <p:cNvGrpSpPr/>
          <p:nvPr/>
        </p:nvGrpSpPr>
        <p:grpSpPr>
          <a:xfrm>
            <a:off x="-5562600" y="6366872"/>
            <a:ext cx="4829202" cy="1057996"/>
            <a:chOff x="0" y="0"/>
            <a:chExt cx="6438936" cy="1410661"/>
          </a:xfrm>
        </p:grpSpPr>
        <p:grpSp>
          <p:nvGrpSpPr>
            <p:cNvPr id="31" name="Group 23">
              <a:extLst>
                <a:ext uri="{FF2B5EF4-FFF2-40B4-BE49-F238E27FC236}">
                  <a16:creationId xmlns:a16="http://schemas.microsoft.com/office/drawing/2014/main" id="{9500E8D0-0C54-569B-23AF-C3852E9B9601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173ED6C6-5B22-0809-F377-2346503F6E45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7" name="TextBox 25">
                <a:extLst>
                  <a:ext uri="{FF2B5EF4-FFF2-40B4-BE49-F238E27FC236}">
                    <a16:creationId xmlns:a16="http://schemas.microsoft.com/office/drawing/2014/main" id="{CF551ECC-5656-6C90-F016-7FE400843C91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24F07009-1BEB-7650-B07F-380C75BFD8EA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33" name="Group 27">
              <a:extLst>
                <a:ext uri="{FF2B5EF4-FFF2-40B4-BE49-F238E27FC236}">
                  <a16:creationId xmlns:a16="http://schemas.microsoft.com/office/drawing/2014/main" id="{E157DC59-7E62-27A2-9CF7-07F9D30DACC8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C3A87AC3-7C24-7812-D6E2-741CB0A4768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5" name="TextBox 29">
                <a:extLst>
                  <a:ext uri="{FF2B5EF4-FFF2-40B4-BE49-F238E27FC236}">
                    <a16:creationId xmlns:a16="http://schemas.microsoft.com/office/drawing/2014/main" id="{8850B0F6-0D97-D767-DB7C-68FB47DB0AC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31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6259F-ED8B-1B6A-E7CE-E63A895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54C9A2-E455-A188-1AD0-4C81A5BF652C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23C040-9104-12BE-00FA-D131F63F22E9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2C4C22-E157-7B09-5314-F491C33691A5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6F261C-6D4A-08D0-5FB0-E7E6CB039003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98D364-FF98-5A49-D42A-C11EF606220F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971E790-75A0-05AB-69AF-D4057589E08A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F0C2C6F-2F8C-7881-02EE-BBB65718B1D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F50D42D-6404-B49E-A2D0-6D69F3D6332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0AA4DF-6E15-6EB3-BE45-D8BBE1A32CF3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0727AE9-F4C5-0C04-E7B1-8D2D613F5FEE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1267649-74F3-A205-FC5B-46A3C25670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E9A30533-0E23-9A3D-6090-5F9E259B9CD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68E009-8CAD-02E1-CFD2-D21A18B75E58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B6693E-2738-05E7-9310-35DEA26CC00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1E71A10-CCB5-53C9-5FCB-82146AED1CFB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41C555E-493C-B0BA-D64C-40CB5A1768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74387FC-8CD4-3083-BB05-6EF3E1BB0EDD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D2ACA8E-7970-E151-43B9-375E63896DD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77F32B5-ADF0-1166-A27D-B663635441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4A6EB956-0AC1-2CF3-5A35-F7B18573298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817FED8-8CBC-A325-D281-DD2B269610EE}"/>
              </a:ext>
            </a:extLst>
          </p:cNvPr>
          <p:cNvGrpSpPr/>
          <p:nvPr/>
        </p:nvGrpSpPr>
        <p:grpSpPr>
          <a:xfrm>
            <a:off x="9173727" y="6366872"/>
            <a:ext cx="4829202" cy="1057996"/>
            <a:chOff x="0" y="0"/>
            <a:chExt cx="6438936" cy="1410661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6299979F-A4B7-030A-019C-A1141D229F33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CCFE777-0F3F-110B-98AF-0F0F0FAA2398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9110AF56-11CF-51F2-46B9-E6F30645E6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EA3788D-DF3A-A325-4D74-0B1A9F87C6DC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E6F47E2-5070-AFC5-D2CF-34265F1436E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09BC9102-71D3-0FD2-E5B4-6DF1A85E2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646FC6D1-8198-965E-4F45-BEACCE52A3AF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FE1B8273-A5DC-9211-3631-98A388DEB4A3}"/>
              </a:ext>
            </a:extLst>
          </p:cNvPr>
          <p:cNvSpPr txBox="1"/>
          <p:nvPr/>
        </p:nvSpPr>
        <p:spPr>
          <a:xfrm>
            <a:off x="1028700" y="-1973579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F3EA5422-C0EF-0F02-C86B-AC97B6CD4187}"/>
              </a:ext>
            </a:extLst>
          </p:cNvPr>
          <p:cNvGrpSpPr/>
          <p:nvPr/>
        </p:nvGrpSpPr>
        <p:grpSpPr>
          <a:xfrm>
            <a:off x="19126200" y="3337169"/>
            <a:ext cx="16230600" cy="4423575"/>
            <a:chOff x="1028700" y="3337169"/>
            <a:chExt cx="16230600" cy="442357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B526F77F-7EC6-4A6F-A200-681B990F4C0B}"/>
                </a:ext>
              </a:extLst>
            </p:cNvPr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E10AFA15-0A13-0AEE-AD10-D1492403776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2A44D0BB-52E2-1C76-6FA0-CA9D8DC5D754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46DC15F8-5037-2F59-A6B9-2321B8039D00}"/>
                </a:ext>
              </a:extLst>
            </p:cNvPr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337B3B39-5C94-7305-41CC-CA76EEE5646A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3ECB3772-22B7-06E2-82EE-EA5404C99D99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7" name="Freeform 11">
                  <a:extLst>
                    <a:ext uri="{FF2B5EF4-FFF2-40B4-BE49-F238E27FC236}">
                      <a16:creationId xmlns:a16="http://schemas.microsoft.com/office/drawing/2014/main" id="{02B31FC7-B4F0-05D5-186F-2C9AE40A154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8" name="TextBox 12">
                  <a:extLst>
                    <a:ext uri="{FF2B5EF4-FFF2-40B4-BE49-F238E27FC236}">
                      <a16:creationId xmlns:a16="http://schemas.microsoft.com/office/drawing/2014/main" id="{6221EBAF-86AF-9688-AE2D-3D539C2E93C2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0" name="Group 13">
              <a:extLst>
                <a:ext uri="{FF2B5EF4-FFF2-40B4-BE49-F238E27FC236}">
                  <a16:creationId xmlns:a16="http://schemas.microsoft.com/office/drawing/2014/main" id="{29FFB66D-F312-5C10-C40E-6404A82B4B3F}"/>
                </a:ext>
              </a:extLst>
            </p:cNvPr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BA254FF6-B8DB-684F-FA8E-1670887D3510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2" name="Group 15">
                <a:extLst>
                  <a:ext uri="{FF2B5EF4-FFF2-40B4-BE49-F238E27FC236}">
                    <a16:creationId xmlns:a16="http://schemas.microsoft.com/office/drawing/2014/main" id="{93D7F67B-182F-ABA7-34EA-4772937FD6CE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3" name="Freeform 16">
                  <a:extLst>
                    <a:ext uri="{FF2B5EF4-FFF2-40B4-BE49-F238E27FC236}">
                      <a16:creationId xmlns:a16="http://schemas.microsoft.com/office/drawing/2014/main" id="{DE3F5779-E5AE-FF99-4383-A5533DADF8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4" name="TextBox 17">
                  <a:extLst>
                    <a:ext uri="{FF2B5EF4-FFF2-40B4-BE49-F238E27FC236}">
                      <a16:creationId xmlns:a16="http://schemas.microsoft.com/office/drawing/2014/main" id="{D1165F3A-A922-CDA3-67EC-929F2566581C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1" name="Group 18">
              <a:extLst>
                <a:ext uri="{FF2B5EF4-FFF2-40B4-BE49-F238E27FC236}">
                  <a16:creationId xmlns:a16="http://schemas.microsoft.com/office/drawing/2014/main" id="{F22069B2-2790-F57E-0EFF-7DB2CB5598DB}"/>
                </a:ext>
              </a:extLst>
            </p:cNvPr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DC318A57-881E-4879-E85F-1F9E9E20DC19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48" name="Group 20">
                <a:extLst>
                  <a:ext uri="{FF2B5EF4-FFF2-40B4-BE49-F238E27FC236}">
                    <a16:creationId xmlns:a16="http://schemas.microsoft.com/office/drawing/2014/main" id="{B75FEAC2-346A-B439-4690-B955410BE113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5F8F7012-F345-D9A9-C541-2D69E91D8A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0" name="TextBox 22">
                  <a:extLst>
                    <a:ext uri="{FF2B5EF4-FFF2-40B4-BE49-F238E27FC236}">
                      <a16:creationId xmlns:a16="http://schemas.microsoft.com/office/drawing/2014/main" id="{EF869E34-794C-ED39-FA72-D3AD20E92FF1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23802B31-C045-0CD8-481C-6F7DB81C767F}"/>
                </a:ext>
              </a:extLst>
            </p:cNvPr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0CE94167-B215-98D0-E541-C69A6828FC8E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44" name="Group 25">
                <a:extLst>
                  <a:ext uri="{FF2B5EF4-FFF2-40B4-BE49-F238E27FC236}">
                    <a16:creationId xmlns:a16="http://schemas.microsoft.com/office/drawing/2014/main" id="{66357214-0A17-A077-C707-A27269A63ADC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5" name="Freeform 26">
                  <a:extLst>
                    <a:ext uri="{FF2B5EF4-FFF2-40B4-BE49-F238E27FC236}">
                      <a16:creationId xmlns:a16="http://schemas.microsoft.com/office/drawing/2014/main" id="{4191D97B-93C1-5D5D-9F87-E0054D9788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6" name="TextBox 27">
                  <a:extLst>
                    <a:ext uri="{FF2B5EF4-FFF2-40B4-BE49-F238E27FC236}">
                      <a16:creationId xmlns:a16="http://schemas.microsoft.com/office/drawing/2014/main" id="{9103F128-BC0B-DEA1-EC3F-55C5ADB4A134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17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7272AA3-5F56-26BB-C97A-8BEDE5CCB60F}"/>
              </a:ext>
            </a:extLst>
          </p:cNvPr>
          <p:cNvGrpSpPr/>
          <p:nvPr/>
        </p:nvGrpSpPr>
        <p:grpSpPr>
          <a:xfrm>
            <a:off x="1028700" y="3337169"/>
            <a:ext cx="16230600" cy="4423575"/>
            <a:chOff x="1028700" y="3337169"/>
            <a:chExt cx="16230600" cy="4423575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roup 1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3" name="Group 13"/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5" name="Group 1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8" name="Group 18"/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20" name="Group 2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9336DF84-8A08-C5AD-F475-496B1C0E7DA6}"/>
              </a:ext>
            </a:extLst>
          </p:cNvPr>
          <p:cNvSpPr txBox="1"/>
          <p:nvPr/>
        </p:nvSpPr>
        <p:spPr>
          <a:xfrm>
            <a:off x="1028700" y="-1287779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A2F93E8D-CCFA-039D-02AF-680F414A7BC0}"/>
              </a:ext>
            </a:extLst>
          </p:cNvPr>
          <p:cNvGrpSpPr/>
          <p:nvPr/>
        </p:nvGrpSpPr>
        <p:grpSpPr>
          <a:xfrm>
            <a:off x="1028700" y="10728264"/>
            <a:ext cx="16230600" cy="5540436"/>
            <a:chOff x="1028700" y="2877661"/>
            <a:chExt cx="16230600" cy="5540436"/>
          </a:xfrm>
        </p:grpSpPr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D7BD8DCB-A56C-EF66-29F4-4192DAB89BCD}"/>
                </a:ext>
              </a:extLst>
            </p:cNvPr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26B2F3F5-C33F-D541-FF9D-AD1A754D1C6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31569488-EC29-9244-7617-7C8B556559D8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7D71A03C-EE23-52DF-CAD3-D27CF510D39C}"/>
                </a:ext>
              </a:extLst>
            </p:cNvPr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8AFC6F5D-9C4E-FA1A-09B6-8DD7B741BDCB}"/>
              </a:ext>
            </a:extLst>
          </p:cNvPr>
          <p:cNvGrpSpPr/>
          <p:nvPr/>
        </p:nvGrpSpPr>
        <p:grpSpPr>
          <a:xfrm>
            <a:off x="1028700" y="2877661"/>
            <a:ext cx="16230600" cy="5540436"/>
            <a:chOff x="1028700" y="2877661"/>
            <a:chExt cx="16230600" cy="5540436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7A473-07AB-E100-8AB0-F96ED4F9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1028D8-2A9F-A3F4-0BF8-FAA587571738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782F051-64BF-4615-9E53-DD328D217B42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262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5208158" y="1133475"/>
            <a:ext cx="7871684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Děkuji za pozornost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3829" y="7310551"/>
            <a:ext cx="4180341" cy="89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Dotazy</a:t>
            </a:r>
            <a:r>
              <a:rPr lang="en-US" sz="5005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poroty</a:t>
            </a:r>
            <a:endParaRPr lang="en-US" sz="5005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48442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74" name="Skupina 73">
            <a:extLst>
              <a:ext uri="{FF2B5EF4-FFF2-40B4-BE49-F238E27FC236}">
                <a16:creationId xmlns:a16="http://schemas.microsoft.com/office/drawing/2014/main" id="{6D41B198-16F5-8DC1-FF32-B39049682C83}"/>
              </a:ext>
            </a:extLst>
          </p:cNvPr>
          <p:cNvGrpSpPr/>
          <p:nvPr/>
        </p:nvGrpSpPr>
        <p:grpSpPr>
          <a:xfrm>
            <a:off x="1028700" y="5229309"/>
            <a:ext cx="16230600" cy="3188788"/>
            <a:chOff x="1028700" y="5229309"/>
            <a:chExt cx="16230600" cy="3188788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6E6977A0-FE23-0D0D-F359-B7D8F1C28443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5D87D781-2FA3-A689-4574-B3B6BB40E967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ABFD47A6-6414-9877-2D1A-ADA436B0D8D7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8455E102-D7BF-3373-2A11-FD2788515CA3}"/>
              </a:ext>
            </a:extLst>
          </p:cNvPr>
          <p:cNvGrpSpPr/>
          <p:nvPr/>
        </p:nvGrpSpPr>
        <p:grpSpPr>
          <a:xfrm>
            <a:off x="-10210800" y="2911637"/>
            <a:ext cx="5563824" cy="1487909"/>
            <a:chOff x="0" y="0"/>
            <a:chExt cx="7418432" cy="1983878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8D87E0C0-A363-8EBE-C1DC-98F7EFBDB2C9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4EDD6B46-039A-7EBC-DA1D-F6911674AFB4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A1EEAD4E-1004-AF9C-FC2F-2BF6EDAF51B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ADC3A8D-6820-4211-3C77-BD40AE172834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6" name="Group 9">
              <a:extLst>
                <a:ext uri="{FF2B5EF4-FFF2-40B4-BE49-F238E27FC236}">
                  <a16:creationId xmlns:a16="http://schemas.microsoft.com/office/drawing/2014/main" id="{12065B7C-A62B-94C7-A671-8467C53B16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099A1EE9-EA83-F853-DCAE-DF5DB2F447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A104D22-F8DE-F001-3919-2A3DBD83ED98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1" name="TextBox 29">
            <a:extLst>
              <a:ext uri="{FF2B5EF4-FFF2-40B4-BE49-F238E27FC236}">
                <a16:creationId xmlns:a16="http://schemas.microsoft.com/office/drawing/2014/main" id="{A6398918-1169-683B-56CF-9E446146B8B9}"/>
              </a:ext>
            </a:extLst>
          </p:cNvPr>
          <p:cNvSpPr txBox="1"/>
          <p:nvPr/>
        </p:nvSpPr>
        <p:spPr>
          <a:xfrm>
            <a:off x="1028700" y="-33909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645CC0D-BEE0-2C0A-C8BF-71A83D515FA6}"/>
              </a:ext>
            </a:extLst>
          </p:cNvPr>
          <p:cNvGrpSpPr/>
          <p:nvPr/>
        </p:nvGrpSpPr>
        <p:grpSpPr>
          <a:xfrm>
            <a:off x="-731520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1CE67CF-32C4-AE0F-4656-C2DBEFF60DEC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B22948EC-1D4B-7CFD-AFBB-054FBFF5A800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A81D2108-AF1C-FB48-EDA7-3D9B56C56D7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AAB6BD8-470D-0CD0-640F-401B99387890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62BE366-1CC5-1721-430C-FDE4C493962E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80C1F8D3-713F-1400-7A4B-0F18CF4E36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F5DA2C84-975C-B8A4-9EEB-5A5DA5320AE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807187B7-9EBF-C760-ECB0-96F777C5CA71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3D94E-8125-A90C-0E32-3723811A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617CF2-0EB9-678F-43B7-F7E233BD4575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1F703D-154C-23DD-524E-DCC5FB1B44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B4714-5391-206F-5E6C-97FBC3FBA1DB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57F8E96-0578-6FA6-CB82-D351EB3F1C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5E13D2-EC04-D7C6-9C19-BF9E68B4F5D9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3DF2C8EB-03DC-1D39-5A37-F32320F209F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91D94A-99A9-2C09-2993-B12EC092BE87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AB4724-F46B-50D1-05CC-BCEE5663B38C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93B6A1C-8674-7570-681B-0A223614CA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6F2FA56-8352-1AB3-4E54-A034379319A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F267928-C4D6-E188-75E1-31BDE0F1C1FE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702FC1B-0D8B-FB44-75C5-76DACC585B95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D5FD9A5-FD52-D70C-A34E-0A2C7365342D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7B3084A-82D1-8092-2760-9EC9703E7AB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338B507-4213-162F-2D8D-9BE7068BF7DC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FE71022F-8BFE-3FA2-41F0-1A87CD662B05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1AD7A94-2801-675E-E50E-2E1E90B767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C0A53E01-C40F-7064-90FB-962306BE5A6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701D0CE-E515-07D9-4DAC-A5C3984144F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931F947-7963-14DA-8EE5-ED0A164387F9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34473A6-7B72-2A5C-FD1E-E5028942DB93}"/>
              </a:ext>
            </a:extLst>
          </p:cNvPr>
          <p:cNvGrpSpPr/>
          <p:nvPr/>
        </p:nvGrpSpPr>
        <p:grpSpPr>
          <a:xfrm>
            <a:off x="-5638800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5BF45FC-2AE4-21CC-8106-4371B0D9C1CE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37C38B59-ACA4-2F58-46C5-A0C1C6B9DB83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5236E750-5CD8-31E6-9A98-564EEDDFF65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548FCE7E-5ADD-5EB1-348A-ABF8E63B13AF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73C64B39-8669-E8AC-D22A-653E824291EB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C490CA8-D630-64D6-6152-F731FE125446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7548EED5-A710-1210-8638-D4446A579068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98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BB239-950D-6399-88FC-1A3E3BC1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8355D-1DB0-A919-A7F5-CBD5C13EDC2E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B0DB4D-131C-3E31-C3D8-48005468311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A664111-A6B5-D4CD-5730-F91218003739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E64D802-201D-0B26-1416-D60B4EA517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B0C74E8-CEEE-FF36-C95F-2276C3DA367B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2EBBC10-DAC1-FFB1-6A01-3D1A81A60A8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8936ECC-D0E3-9F9A-5D04-B0B8AA58A85A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E077D5-7DBA-514F-EF01-9CFDB7B600A3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8BFDB50-87BF-38A0-4BCA-E5DDD7862A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E393F13-37C4-59DB-5ECB-4E480282BBC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7C2793-691D-2389-95D5-9FD76F6C3516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C92407C-44A7-92BF-1E60-B4AAAA7EF462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C4F33E3-855C-9605-767D-264338414F03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52D5DE71-A83A-AC98-A581-A1B36EE69400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E1DA2C-DC49-6E6A-E068-1EAF10195BAD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00D60CD-CE2F-EAC5-4A1E-B722CA5D7C46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887FA0F-6A07-2310-0FD9-E1CE010586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0EEDBE54-917B-1A12-39EF-43D34B1DD3C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585810F-F3B7-88EA-3961-01725EAE07D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0A977E3-D7D2-4C1B-A767-8D82496462D9}"/>
              </a:ext>
            </a:extLst>
          </p:cNvPr>
          <p:cNvGrpSpPr/>
          <p:nvPr/>
        </p:nvGrpSpPr>
        <p:grpSpPr>
          <a:xfrm>
            <a:off x="12581477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CEA255A-E078-B865-7167-AA66D4046742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16BE9C0-6990-971B-CB68-513A3DD7ACD0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9D9A294-FED0-80B0-CFA9-923D9D729B1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3F27E08-029E-F0CE-93FB-F0CE7375D60D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B5EED68-ACD0-F271-E838-E6DECBBFA96F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329DC2A0-39D9-C8FD-64F1-07EB154152FB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799686F-1CFC-599C-53A1-327201F4F980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AA6E382-342E-D173-7A9B-6EA3EF8FB607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E9A2F3-F0B5-7632-5AE4-1805AE80EE3A}"/>
              </a:ext>
            </a:extLst>
          </p:cNvPr>
          <p:cNvSpPr txBox="1"/>
          <p:nvPr/>
        </p:nvSpPr>
        <p:spPr>
          <a:xfrm>
            <a:off x="1028700" y="12202281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7F9934D2-1D91-1A09-FC8E-576BFDBE2027}"/>
              </a:ext>
            </a:extLst>
          </p:cNvPr>
          <p:cNvGrpSpPr/>
          <p:nvPr/>
        </p:nvGrpSpPr>
        <p:grpSpPr>
          <a:xfrm>
            <a:off x="1878782" y="15601663"/>
            <a:ext cx="14530437" cy="3181637"/>
            <a:chOff x="1878782" y="4571008"/>
            <a:chExt cx="14530437" cy="3181637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5D847AC9-C5B8-1080-F9B4-F9A8D025D239}"/>
                </a:ext>
              </a:extLst>
            </p:cNvPr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1E08C415-2801-0DE3-6E8C-F583840CC511}"/>
                  </a:ext>
                </a:extLst>
              </p:cNvPr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D19B7CED-7738-C0EA-03BC-8FB2093C7AC5}"/>
                </a:ext>
              </a:extLst>
            </p:cNvPr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9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841300" y="4571008"/>
            <a:ext cx="14567919" cy="3238685"/>
            <a:chOff x="0" y="0"/>
            <a:chExt cx="3836818" cy="852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6818" cy="852987"/>
            </a:xfrm>
            <a:custGeom>
              <a:avLst/>
              <a:gdLst/>
              <a:ahLst/>
              <a:cxnLst/>
              <a:rect l="l" t="t" r="r" b="b"/>
              <a:pathLst>
                <a:path w="3836818" h="852987">
                  <a:moveTo>
                    <a:pt x="27103" y="0"/>
                  </a:moveTo>
                  <a:lnTo>
                    <a:pt x="3809715" y="0"/>
                  </a:lnTo>
                  <a:cubicBezTo>
                    <a:pt x="3816903" y="0"/>
                    <a:pt x="3823797" y="2856"/>
                    <a:pt x="3828880" y="7938"/>
                  </a:cubicBezTo>
                  <a:cubicBezTo>
                    <a:pt x="3833962" y="13021"/>
                    <a:pt x="3836818" y="19915"/>
                    <a:pt x="3836818" y="27103"/>
                  </a:cubicBezTo>
                  <a:lnTo>
                    <a:pt x="3836818" y="825884"/>
                  </a:lnTo>
                  <a:cubicBezTo>
                    <a:pt x="3836818" y="840853"/>
                    <a:pt x="3824684" y="852987"/>
                    <a:pt x="3809715" y="852987"/>
                  </a:cubicBezTo>
                  <a:lnTo>
                    <a:pt x="27103" y="852987"/>
                  </a:lnTo>
                  <a:cubicBezTo>
                    <a:pt x="12135" y="852987"/>
                    <a:pt x="0" y="840853"/>
                    <a:pt x="0" y="825884"/>
                  </a:cubicBezTo>
                  <a:lnTo>
                    <a:pt x="0" y="27103"/>
                  </a:lnTo>
                  <a:cubicBezTo>
                    <a:pt x="0" y="12135"/>
                    <a:pt x="12135" y="0"/>
                    <a:pt x="27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4E4E">
                    <a:alpha val="100000"/>
                  </a:srgbClr>
                </a:gs>
                <a:gs pos="100000">
                  <a:srgbClr val="A9A9A9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cs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836818" cy="78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71626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7EBF5A41-4E07-09D6-7693-CA35878C5A5E}"/>
              </a:ext>
            </a:extLst>
          </p:cNvPr>
          <p:cNvGrpSpPr/>
          <p:nvPr/>
        </p:nvGrpSpPr>
        <p:grpSpPr>
          <a:xfrm>
            <a:off x="1878782" y="4571008"/>
            <a:ext cx="14530437" cy="3181637"/>
            <a:chOff x="1878782" y="4571008"/>
            <a:chExt cx="14530437" cy="3181637"/>
          </a:xfrm>
        </p:grpSpPr>
        <p:grpSp>
          <p:nvGrpSpPr>
            <p:cNvPr id="8" name="Group 8"/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BC5F2DF1-6CAB-7D47-16DC-A102ACCF62AC}"/>
              </a:ext>
            </a:extLst>
          </p:cNvPr>
          <p:cNvSpPr txBox="1"/>
          <p:nvPr/>
        </p:nvSpPr>
        <p:spPr>
          <a:xfrm>
            <a:off x="-89916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EFBC168-5DD6-0A99-F6D8-42C0DE468163}"/>
              </a:ext>
            </a:extLst>
          </p:cNvPr>
          <p:cNvGrpSpPr/>
          <p:nvPr/>
        </p:nvGrpSpPr>
        <p:grpSpPr>
          <a:xfrm>
            <a:off x="1028700" y="12138569"/>
            <a:ext cx="5995341" cy="5425531"/>
            <a:chOff x="0" y="0"/>
            <a:chExt cx="7993788" cy="7234041"/>
          </a:xfrm>
        </p:grpSpPr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3BE808F-A833-5C52-2E90-DE34A3CF56F0}"/>
                </a:ext>
              </a:extLst>
            </p:cNvPr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B50CEEDC-3A79-144A-5A7C-724353FCBA06}"/>
                  </a:ext>
                </a:extLst>
              </p:cNvPr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0">
                <a:extLst>
                  <a:ext uri="{FF2B5EF4-FFF2-40B4-BE49-F238E27FC236}">
                    <a16:creationId xmlns:a16="http://schemas.microsoft.com/office/drawing/2014/main" id="{C0788D33-29B1-521F-85A6-43677174156A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A28FC1B2-B1A7-BA68-DDF7-8A95EDCF0B93}"/>
                </a:ext>
              </a:extLst>
            </p:cNvPr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7C25A596-F192-C420-4E04-AA08B692D1BB}"/>
              </a:ext>
            </a:extLst>
          </p:cNvPr>
          <p:cNvGrpSpPr/>
          <p:nvPr/>
        </p:nvGrpSpPr>
        <p:grpSpPr>
          <a:xfrm>
            <a:off x="19634540" y="1587443"/>
            <a:ext cx="7111660" cy="7670857"/>
            <a:chOff x="0" y="0"/>
            <a:chExt cx="648532" cy="69952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F8A0F0A-65F4-1896-9A36-D6663F0F63A5}"/>
                </a:ext>
              </a:extLst>
            </p:cNvPr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8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9441907" y="1587443"/>
            <a:ext cx="7111660" cy="7670857"/>
            <a:chOff x="0" y="0"/>
            <a:chExt cx="648532" cy="6995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9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32769"/>
            <a:ext cx="5995341" cy="5425531"/>
            <a:chOff x="0" y="0"/>
            <a:chExt cx="7993788" cy="72340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3616" y="473411"/>
              <a:ext cx="7046557" cy="6191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1C05968D-12F6-1946-3AAF-5982E597C878}"/>
              </a:ext>
            </a:extLst>
          </p:cNvPr>
          <p:cNvSpPr txBox="1"/>
          <p:nvPr/>
        </p:nvSpPr>
        <p:spPr>
          <a:xfrm>
            <a:off x="30309394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ECDB816-BB52-0DF6-E490-60636C39E999}"/>
              </a:ext>
            </a:extLst>
          </p:cNvPr>
          <p:cNvGrpSpPr/>
          <p:nvPr/>
        </p:nvGrpSpPr>
        <p:grpSpPr>
          <a:xfrm>
            <a:off x="990600" y="-3240617"/>
            <a:ext cx="8115300" cy="2592917"/>
            <a:chOff x="0" y="0"/>
            <a:chExt cx="10820400" cy="3457223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B73574B1-D4E1-8215-F1DB-5E3C6A747EE5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9E06AD08-F9F7-44B1-80BE-AFB1EC8CEC47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B29B6A2-D4D5-45A8-BC31-950543942C41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C3FD12E0-A8F7-D93A-3BA9-4C5976EA70C0}"/>
                </a:ext>
              </a:extLst>
            </p:cNvPr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12" name="Test_Hulky">
            <a:hlinkClick r:id="" action="ppaction://media"/>
            <a:extLst>
              <a:ext uri="{FF2B5EF4-FFF2-40B4-BE49-F238E27FC236}">
                <a16:creationId xmlns:a16="http://schemas.microsoft.com/office/drawing/2014/main" id="{E8F186BC-C451-13BE-9737-DBFDC5A1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0439400" y="3293347"/>
            <a:ext cx="8644461" cy="489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392846"/>
            <a:ext cx="8115300" cy="2592917"/>
            <a:chOff x="0" y="0"/>
            <a:chExt cx="10820400" cy="34572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2A869BD8-DE80-784C-B700-BBEEE1FB96B1}"/>
              </a:ext>
            </a:extLst>
          </p:cNvPr>
          <p:cNvGrpSpPr/>
          <p:nvPr/>
        </p:nvGrpSpPr>
        <p:grpSpPr>
          <a:xfrm>
            <a:off x="9173727" y="-14211300"/>
            <a:ext cx="4829202" cy="1057996"/>
            <a:chOff x="0" y="0"/>
            <a:chExt cx="6438936" cy="1410661"/>
          </a:xfrm>
        </p:grpSpPr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868399FB-3F89-BD7A-75FE-5CCA0E19306F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2681D31-434F-D59E-8AF5-20C5A79491F9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D489C031-CF5F-9379-7B1D-7D88F12B742C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F7F754C7-4DD8-02FD-7F6A-253A72CA30B0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9" name="Group 27">
              <a:extLst>
                <a:ext uri="{FF2B5EF4-FFF2-40B4-BE49-F238E27FC236}">
                  <a16:creationId xmlns:a16="http://schemas.microsoft.com/office/drawing/2014/main" id="{99894527-E14D-2B31-BFA2-5BE92A3590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B14A361A-D8AB-0098-C4BC-6C38F6E757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3B7A8987-0E9A-A630-2A75-F502B66D87A4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577B1433-A340-59C9-9EB5-4154AF191EE3}"/>
              </a:ext>
            </a:extLst>
          </p:cNvPr>
          <p:cNvSpPr txBox="1"/>
          <p:nvPr/>
        </p:nvSpPr>
        <p:spPr>
          <a:xfrm>
            <a:off x="-24460200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EB1E678E-B0C0-6B46-5DEA-97BFB73121F7}"/>
              </a:ext>
            </a:extLst>
          </p:cNvPr>
          <p:cNvSpPr txBox="1"/>
          <p:nvPr/>
        </p:nvSpPr>
        <p:spPr>
          <a:xfrm>
            <a:off x="22428791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pic>
        <p:nvPicPr>
          <p:cNvPr id="36" name="Test_Hulky">
            <a:hlinkClick r:id="" action="ppaction://media"/>
            <a:extLst>
              <a:ext uri="{FF2B5EF4-FFF2-40B4-BE49-F238E27FC236}">
                <a16:creationId xmlns:a16="http://schemas.microsoft.com/office/drawing/2014/main" id="{F1CC632A-E7F4-07CA-6CE4-1EE8C51CB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1023" y="3293347"/>
            <a:ext cx="8644461" cy="4898153"/>
          </a:xfrm>
          <a:prstGeom prst="rect">
            <a:avLst/>
          </a:prstGeom>
        </p:spPr>
      </p:pic>
      <p:grpSp>
        <p:nvGrpSpPr>
          <p:cNvPr id="37" name="Group 6">
            <a:extLst>
              <a:ext uri="{FF2B5EF4-FFF2-40B4-BE49-F238E27FC236}">
                <a16:creationId xmlns:a16="http://schemas.microsoft.com/office/drawing/2014/main" id="{06A82BB7-66D3-2191-F01A-6AF4E3F62B97}"/>
              </a:ext>
            </a:extLst>
          </p:cNvPr>
          <p:cNvGrpSpPr/>
          <p:nvPr/>
        </p:nvGrpSpPr>
        <p:grpSpPr>
          <a:xfrm>
            <a:off x="-23926800" y="3967084"/>
            <a:ext cx="4528006" cy="1059283"/>
            <a:chOff x="0" y="0"/>
            <a:chExt cx="6037341" cy="1412378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11A460D6-D76E-FAED-6DBD-0DC25EB281C8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3042D27B-D33D-B9DF-E7BB-6B35674829B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06B0C49B-2F3A-2DAB-8A80-770AA36EE25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0D20051-54FF-2D63-B8A6-DA4F063A094C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napájení</a:t>
              </a:r>
              <a:endPara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66EC8F38-4CC9-BE42-7444-F36F18AC5039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5403D358-1755-5FC4-7064-792F5DD675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2" name="TextBox 13">
                <a:extLst>
                  <a:ext uri="{FF2B5EF4-FFF2-40B4-BE49-F238E27FC236}">
                    <a16:creationId xmlns:a16="http://schemas.microsoft.com/office/drawing/2014/main" id="{16190238-C7D3-87F9-E7FE-9BE84028A80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E603E377-1D08-9E6C-15FF-26DC37A6A014}"/>
              </a:ext>
            </a:extLst>
          </p:cNvPr>
          <p:cNvGrpSpPr/>
          <p:nvPr/>
        </p:nvGrpSpPr>
        <p:grpSpPr>
          <a:xfrm>
            <a:off x="-7162800" y="5167622"/>
            <a:ext cx="5976065" cy="1057996"/>
            <a:chOff x="0" y="0"/>
            <a:chExt cx="7968087" cy="1410661"/>
          </a:xfrm>
        </p:grpSpPr>
        <p:grpSp>
          <p:nvGrpSpPr>
            <p:cNvPr id="23" name="Group 15">
              <a:extLst>
                <a:ext uri="{FF2B5EF4-FFF2-40B4-BE49-F238E27FC236}">
                  <a16:creationId xmlns:a16="http://schemas.microsoft.com/office/drawing/2014/main" id="{9CCD2CD5-2684-9ADA-E13C-DA40D6613D1E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3AD8F529-5CAD-AC0D-E350-9F4379E0DB75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0DE989D6-6DEE-FC62-5644-F38AC71060E5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FBE114F8-D3F5-C1D9-ACA2-72C13EA9F132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25" name="Group 19">
              <a:extLst>
                <a:ext uri="{FF2B5EF4-FFF2-40B4-BE49-F238E27FC236}">
                  <a16:creationId xmlns:a16="http://schemas.microsoft.com/office/drawing/2014/main" id="{715192F4-84EE-9E29-E402-DBA4C5ECD1F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770C8176-F8DF-A35A-29DC-0D95283E72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7" name="TextBox 21">
                <a:extLst>
                  <a:ext uri="{FF2B5EF4-FFF2-40B4-BE49-F238E27FC236}">
                    <a16:creationId xmlns:a16="http://schemas.microsoft.com/office/drawing/2014/main" id="{0FE5E3C4-ED8E-1CFE-C05C-72A8F3DDAE1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774</Words>
  <Application>Microsoft Office PowerPoint</Application>
  <PresentationFormat>Vlastní</PresentationFormat>
  <Paragraphs>160</Paragraphs>
  <Slides>15</Slides>
  <Notes>15</Notes>
  <HiddenSlides>0</HiddenSlides>
  <MMClips>2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4" baseType="lpstr">
      <vt:lpstr>Open Sans</vt:lpstr>
      <vt:lpstr>Poppins Light</vt:lpstr>
      <vt:lpstr>Poppins</vt:lpstr>
      <vt:lpstr>Calibri</vt:lpstr>
      <vt:lpstr>Arial</vt:lpstr>
      <vt:lpstr>Aptos</vt:lpstr>
      <vt:lpstr>Telegraf</vt:lpstr>
      <vt:lpstr>Poppins Medium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Josef Strachoň</dc:title>
  <cp:lastModifiedBy>Josef Strachoň (3ITB)</cp:lastModifiedBy>
  <cp:revision>9</cp:revision>
  <dcterms:created xsi:type="dcterms:W3CDTF">2006-08-16T00:00:00Z</dcterms:created>
  <dcterms:modified xsi:type="dcterms:W3CDTF">2026-01-18T10:42:50Z</dcterms:modified>
  <dc:identifier>DAG-quoihbU</dc:identifier>
</cp:coreProperties>
</file>